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Relationship Id="rId13" Type="http://schemas.openxmlformats.org/officeDocument/2006/relationships/image" Target="../media/image14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Relationship Id="rId8" Type="http://schemas.openxmlformats.org/officeDocument/2006/relationships/image" Target="../media/image152.png"/><Relationship Id="rId9" Type="http://schemas.openxmlformats.org/officeDocument/2006/relationships/image" Target="../media/image153.png"/><Relationship Id="rId10" Type="http://schemas.openxmlformats.org/officeDocument/2006/relationships/image" Target="../media/image154.png"/><Relationship Id="rId11" Type="http://schemas.openxmlformats.org/officeDocument/2006/relationships/image" Target="../media/image155.png"/><Relationship Id="rId12" Type="http://schemas.openxmlformats.org/officeDocument/2006/relationships/image" Target="../media/image156.png"/><Relationship Id="rId13" Type="http://schemas.openxmlformats.org/officeDocument/2006/relationships/image" Target="../media/image157.png"/><Relationship Id="rId14" Type="http://schemas.openxmlformats.org/officeDocument/2006/relationships/image" Target="../media/image158.png"/><Relationship Id="rId15" Type="http://schemas.openxmlformats.org/officeDocument/2006/relationships/image" Target="../media/image159.png"/><Relationship Id="rId16" Type="http://schemas.openxmlformats.org/officeDocument/2006/relationships/image" Target="../media/image16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1" Type="http://schemas.openxmlformats.org/officeDocument/2006/relationships/image" Target="../media/image170.png"/><Relationship Id="rId12" Type="http://schemas.openxmlformats.org/officeDocument/2006/relationships/image" Target="../media/image171.png"/><Relationship Id="rId13" Type="http://schemas.openxmlformats.org/officeDocument/2006/relationships/image" Target="../media/image17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Relationship Id="rId12" Type="http://schemas.openxmlformats.org/officeDocument/2006/relationships/image" Target="../media/image183.png"/><Relationship Id="rId13" Type="http://schemas.openxmlformats.org/officeDocument/2006/relationships/image" Target="../media/image184.png"/><Relationship Id="rId14" Type="http://schemas.openxmlformats.org/officeDocument/2006/relationships/image" Target="../media/image18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3" Type="http://schemas.openxmlformats.org/officeDocument/2006/relationships/image" Target="../media/image199.png"/><Relationship Id="rId4" Type="http://schemas.openxmlformats.org/officeDocument/2006/relationships/image" Target="../media/image200.png"/><Relationship Id="rId5" Type="http://schemas.openxmlformats.org/officeDocument/2006/relationships/image" Target="../media/image201.png"/><Relationship Id="rId6" Type="http://schemas.openxmlformats.org/officeDocument/2006/relationships/image" Target="../media/image202.png"/><Relationship Id="rId7" Type="http://schemas.openxmlformats.org/officeDocument/2006/relationships/image" Target="../media/image203.png"/><Relationship Id="rId8" Type="http://schemas.openxmlformats.org/officeDocument/2006/relationships/image" Target="../media/image204.png"/><Relationship Id="rId9" Type="http://schemas.openxmlformats.org/officeDocument/2006/relationships/image" Target="../media/image205.png"/><Relationship Id="rId10" Type="http://schemas.openxmlformats.org/officeDocument/2006/relationships/image" Target="../media/image206.png"/><Relationship Id="rId11" Type="http://schemas.openxmlformats.org/officeDocument/2006/relationships/image" Target="../media/image207.png"/><Relationship Id="rId12" Type="http://schemas.openxmlformats.org/officeDocument/2006/relationships/image" Target="../media/image208.png"/><Relationship Id="rId13" Type="http://schemas.openxmlformats.org/officeDocument/2006/relationships/image" Target="../media/image209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0.png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4.png"/><Relationship Id="rId7" Type="http://schemas.openxmlformats.org/officeDocument/2006/relationships/image" Target="../media/image215.png"/><Relationship Id="rId8" Type="http://schemas.openxmlformats.org/officeDocument/2006/relationships/image" Target="../media/image216.png"/><Relationship Id="rId9" Type="http://schemas.openxmlformats.org/officeDocument/2006/relationships/image" Target="../media/image217.png"/><Relationship Id="rId10" Type="http://schemas.openxmlformats.org/officeDocument/2006/relationships/image" Target="../media/image218.png"/><Relationship Id="rId11" Type="http://schemas.openxmlformats.org/officeDocument/2006/relationships/image" Target="../media/image219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image" Target="../media/image256.png"/><Relationship Id="rId11" Type="http://schemas.openxmlformats.org/officeDocument/2006/relationships/image" Target="../media/image25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6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81.png"/><Relationship Id="rId8" Type="http://schemas.openxmlformats.org/officeDocument/2006/relationships/image" Target="../media/image282.png"/><Relationship Id="rId9" Type="http://schemas.openxmlformats.org/officeDocument/2006/relationships/image" Target="../media/image283.png"/><Relationship Id="rId10" Type="http://schemas.openxmlformats.org/officeDocument/2006/relationships/image" Target="../media/image28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Relationship Id="rId9" Type="http://schemas.openxmlformats.org/officeDocument/2006/relationships/image" Target="../media/image297.png"/><Relationship Id="rId10" Type="http://schemas.openxmlformats.org/officeDocument/2006/relationships/image" Target="../media/image298.png"/><Relationship Id="rId11" Type="http://schemas.openxmlformats.org/officeDocument/2006/relationships/image" Target="../media/image299.png"/><Relationship Id="rId12" Type="http://schemas.openxmlformats.org/officeDocument/2006/relationships/image" Target="../media/image300.png"/><Relationship Id="rId13" Type="http://schemas.openxmlformats.org/officeDocument/2006/relationships/image" Target="../media/image301.png"/><Relationship Id="rId14" Type="http://schemas.openxmlformats.org/officeDocument/2006/relationships/image" Target="../media/image302.png"/><Relationship Id="rId15" Type="http://schemas.openxmlformats.org/officeDocument/2006/relationships/image" Target="../media/image303.png"/><Relationship Id="rId16" Type="http://schemas.openxmlformats.org/officeDocument/2006/relationships/image" Target="../media/image304.png"/><Relationship Id="rId17" Type="http://schemas.openxmlformats.org/officeDocument/2006/relationships/image" Target="../media/image305.png"/><Relationship Id="rId18" Type="http://schemas.openxmlformats.org/officeDocument/2006/relationships/image" Target="../media/image306.png"/><Relationship Id="rId19" Type="http://schemas.openxmlformats.org/officeDocument/2006/relationships/image" Target="../media/image30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Relationship Id="rId11" Type="http://schemas.openxmlformats.org/officeDocument/2006/relationships/image" Target="../media/image317.png"/><Relationship Id="rId12" Type="http://schemas.openxmlformats.org/officeDocument/2006/relationships/image" Target="../media/image318.png"/><Relationship Id="rId13" Type="http://schemas.openxmlformats.org/officeDocument/2006/relationships/image" Target="../media/image319.png"/><Relationship Id="rId14" Type="http://schemas.openxmlformats.org/officeDocument/2006/relationships/image" Target="../media/image320.png"/><Relationship Id="rId15" Type="http://schemas.openxmlformats.org/officeDocument/2006/relationships/image" Target="../media/image321.png"/><Relationship Id="rId16" Type="http://schemas.openxmlformats.org/officeDocument/2006/relationships/image" Target="../media/image322.png"/><Relationship Id="rId17" Type="http://schemas.openxmlformats.org/officeDocument/2006/relationships/image" Target="../media/image32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Relationship Id="rId7" Type="http://schemas.openxmlformats.org/officeDocument/2006/relationships/image" Target="../media/image329.png"/><Relationship Id="rId8" Type="http://schemas.openxmlformats.org/officeDocument/2006/relationships/image" Target="../media/image330.png"/><Relationship Id="rId9" Type="http://schemas.openxmlformats.org/officeDocument/2006/relationships/image" Target="../media/image331.png"/><Relationship Id="rId10" Type="http://schemas.openxmlformats.org/officeDocument/2006/relationships/image" Target="../media/image33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3.png"/><Relationship Id="rId3" Type="http://schemas.openxmlformats.org/officeDocument/2006/relationships/image" Target="../media/image334.png"/><Relationship Id="rId4" Type="http://schemas.openxmlformats.org/officeDocument/2006/relationships/image" Target="../media/image335.png"/><Relationship Id="rId5" Type="http://schemas.openxmlformats.org/officeDocument/2006/relationships/image" Target="../media/image336.png"/><Relationship Id="rId6" Type="http://schemas.openxmlformats.org/officeDocument/2006/relationships/image" Target="../media/image337.png"/><Relationship Id="rId7" Type="http://schemas.openxmlformats.org/officeDocument/2006/relationships/image" Target="../media/image338.png"/><Relationship Id="rId8" Type="http://schemas.openxmlformats.org/officeDocument/2006/relationships/image" Target="../media/image339.png"/><Relationship Id="rId9" Type="http://schemas.openxmlformats.org/officeDocument/2006/relationships/image" Target="../media/image340.png"/><Relationship Id="rId10" Type="http://schemas.openxmlformats.org/officeDocument/2006/relationships/image" Target="../media/image341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2.png"/><Relationship Id="rId3" Type="http://schemas.openxmlformats.org/officeDocument/2006/relationships/image" Target="../media/image343.png"/><Relationship Id="rId4" Type="http://schemas.openxmlformats.org/officeDocument/2006/relationships/image" Target="../media/image344.png"/><Relationship Id="rId5" Type="http://schemas.openxmlformats.org/officeDocument/2006/relationships/image" Target="../media/image345.png"/><Relationship Id="rId6" Type="http://schemas.openxmlformats.org/officeDocument/2006/relationships/image" Target="../media/image346.png"/><Relationship Id="rId7" Type="http://schemas.openxmlformats.org/officeDocument/2006/relationships/image" Target="../media/image347.png"/><Relationship Id="rId8" Type="http://schemas.openxmlformats.org/officeDocument/2006/relationships/image" Target="../media/image348.png"/><Relationship Id="rId9" Type="http://schemas.openxmlformats.org/officeDocument/2006/relationships/image" Target="../media/image349.png"/><Relationship Id="rId10" Type="http://schemas.openxmlformats.org/officeDocument/2006/relationships/image" Target="../media/image35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Relationship Id="rId7" Type="http://schemas.openxmlformats.org/officeDocument/2006/relationships/image" Target="../media/image356.png"/><Relationship Id="rId8" Type="http://schemas.openxmlformats.org/officeDocument/2006/relationships/image" Target="../media/image357.png"/><Relationship Id="rId9" Type="http://schemas.openxmlformats.org/officeDocument/2006/relationships/image" Target="../media/image358.png"/><Relationship Id="rId10" Type="http://schemas.openxmlformats.org/officeDocument/2006/relationships/image" Target="../media/image359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Relationship Id="rId4" Type="http://schemas.openxmlformats.org/officeDocument/2006/relationships/image" Target="../media/image362.png"/><Relationship Id="rId5" Type="http://schemas.openxmlformats.org/officeDocument/2006/relationships/image" Target="../media/image363.png"/><Relationship Id="rId6" Type="http://schemas.openxmlformats.org/officeDocument/2006/relationships/image" Target="../media/image364.png"/><Relationship Id="rId7" Type="http://schemas.openxmlformats.org/officeDocument/2006/relationships/image" Target="../media/image365.png"/><Relationship Id="rId8" Type="http://schemas.openxmlformats.org/officeDocument/2006/relationships/image" Target="../media/image366.png"/><Relationship Id="rId9" Type="http://schemas.openxmlformats.org/officeDocument/2006/relationships/image" Target="../media/image367.png"/><Relationship Id="rId10" Type="http://schemas.openxmlformats.org/officeDocument/2006/relationships/image" Target="../media/image368.png"/><Relationship Id="rId11" Type="http://schemas.openxmlformats.org/officeDocument/2006/relationships/image" Target="../media/image36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0.png"/><Relationship Id="rId3" Type="http://schemas.openxmlformats.org/officeDocument/2006/relationships/image" Target="../media/image371.png"/><Relationship Id="rId4" Type="http://schemas.openxmlformats.org/officeDocument/2006/relationships/image" Target="../media/image372.png"/><Relationship Id="rId5" Type="http://schemas.openxmlformats.org/officeDocument/2006/relationships/image" Target="../media/image373.png"/><Relationship Id="rId6" Type="http://schemas.openxmlformats.org/officeDocument/2006/relationships/image" Target="../media/image374.png"/><Relationship Id="rId7" Type="http://schemas.openxmlformats.org/officeDocument/2006/relationships/image" Target="../media/image375.png"/><Relationship Id="rId8" Type="http://schemas.openxmlformats.org/officeDocument/2006/relationships/image" Target="../media/image376.png"/><Relationship Id="rId9" Type="http://schemas.openxmlformats.org/officeDocument/2006/relationships/image" Target="../media/image377.png"/><Relationship Id="rId10" Type="http://schemas.openxmlformats.org/officeDocument/2006/relationships/image" Target="../media/image37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Relationship Id="rId5" Type="http://schemas.openxmlformats.org/officeDocument/2006/relationships/image" Target="../media/image382.png"/><Relationship Id="rId6" Type="http://schemas.openxmlformats.org/officeDocument/2006/relationships/image" Target="../media/image383.png"/><Relationship Id="rId7" Type="http://schemas.openxmlformats.org/officeDocument/2006/relationships/image" Target="../media/image384.png"/><Relationship Id="rId8" Type="http://schemas.openxmlformats.org/officeDocument/2006/relationships/image" Target="../media/image385.png"/><Relationship Id="rId9" Type="http://schemas.openxmlformats.org/officeDocument/2006/relationships/image" Target="../media/image386.png"/><Relationship Id="rId10" Type="http://schemas.openxmlformats.org/officeDocument/2006/relationships/image" Target="../media/image387.png"/><Relationship Id="rId11" Type="http://schemas.openxmlformats.org/officeDocument/2006/relationships/image" Target="../media/image388.png"/><Relationship Id="rId12" Type="http://schemas.openxmlformats.org/officeDocument/2006/relationships/image" Target="../media/image38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0.png"/><Relationship Id="rId3" Type="http://schemas.openxmlformats.org/officeDocument/2006/relationships/image" Target="../media/image391.png"/><Relationship Id="rId4" Type="http://schemas.openxmlformats.org/officeDocument/2006/relationships/image" Target="../media/image392.png"/><Relationship Id="rId5" Type="http://schemas.openxmlformats.org/officeDocument/2006/relationships/image" Target="../media/image393.png"/><Relationship Id="rId6" Type="http://schemas.openxmlformats.org/officeDocument/2006/relationships/image" Target="../media/image394.png"/><Relationship Id="rId7" Type="http://schemas.openxmlformats.org/officeDocument/2006/relationships/image" Target="../media/image395.png"/><Relationship Id="rId8" Type="http://schemas.openxmlformats.org/officeDocument/2006/relationships/image" Target="../media/image396.png"/><Relationship Id="rId9" Type="http://schemas.openxmlformats.org/officeDocument/2006/relationships/image" Target="../media/image397.png"/><Relationship Id="rId10" Type="http://schemas.openxmlformats.org/officeDocument/2006/relationships/image" Target="../media/image398.png"/><Relationship Id="rId11" Type="http://schemas.openxmlformats.org/officeDocument/2006/relationships/image" Target="../media/image39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0.png"/><Relationship Id="rId3" Type="http://schemas.openxmlformats.org/officeDocument/2006/relationships/image" Target="../media/image401.png"/><Relationship Id="rId4" Type="http://schemas.openxmlformats.org/officeDocument/2006/relationships/image" Target="../media/image402.png"/><Relationship Id="rId5" Type="http://schemas.openxmlformats.org/officeDocument/2006/relationships/image" Target="../media/image403.png"/><Relationship Id="rId6" Type="http://schemas.openxmlformats.org/officeDocument/2006/relationships/image" Target="../media/image404.png"/><Relationship Id="rId7" Type="http://schemas.openxmlformats.org/officeDocument/2006/relationships/image" Target="../media/image405.png"/><Relationship Id="rId8" Type="http://schemas.openxmlformats.org/officeDocument/2006/relationships/image" Target="../media/image406.png"/><Relationship Id="rId9" Type="http://schemas.openxmlformats.org/officeDocument/2006/relationships/image" Target="../media/image40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8.png"/><Relationship Id="rId3" Type="http://schemas.openxmlformats.org/officeDocument/2006/relationships/image" Target="../media/image409.png"/><Relationship Id="rId4" Type="http://schemas.openxmlformats.org/officeDocument/2006/relationships/image" Target="../media/image410.png"/><Relationship Id="rId5" Type="http://schemas.openxmlformats.org/officeDocument/2006/relationships/image" Target="../media/image411.png"/><Relationship Id="rId6" Type="http://schemas.openxmlformats.org/officeDocument/2006/relationships/image" Target="../media/image412.png"/><Relationship Id="rId7" Type="http://schemas.openxmlformats.org/officeDocument/2006/relationships/image" Target="../media/image413.png"/><Relationship Id="rId8" Type="http://schemas.openxmlformats.org/officeDocument/2006/relationships/image" Target="../media/image414.png"/><Relationship Id="rId9" Type="http://schemas.openxmlformats.org/officeDocument/2006/relationships/image" Target="../media/image415.png"/><Relationship Id="rId10" Type="http://schemas.openxmlformats.org/officeDocument/2006/relationships/image" Target="../media/image416.png"/><Relationship Id="rId11" Type="http://schemas.openxmlformats.org/officeDocument/2006/relationships/image" Target="../media/image417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8.png"/><Relationship Id="rId3" Type="http://schemas.openxmlformats.org/officeDocument/2006/relationships/image" Target="../media/image419.png"/><Relationship Id="rId4" Type="http://schemas.openxmlformats.org/officeDocument/2006/relationships/image" Target="../media/image420.png"/><Relationship Id="rId5" Type="http://schemas.openxmlformats.org/officeDocument/2006/relationships/image" Target="../media/image421.png"/><Relationship Id="rId6" Type="http://schemas.openxmlformats.org/officeDocument/2006/relationships/image" Target="../media/image422.png"/><Relationship Id="rId7" Type="http://schemas.openxmlformats.org/officeDocument/2006/relationships/image" Target="../media/image423.png"/><Relationship Id="rId8" Type="http://schemas.openxmlformats.org/officeDocument/2006/relationships/image" Target="../media/image424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5.png"/><Relationship Id="rId3" Type="http://schemas.openxmlformats.org/officeDocument/2006/relationships/image" Target="../media/image42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1" Type="http://schemas.openxmlformats.org/officeDocument/2006/relationships/image" Target="../media/image71.png"/><Relationship Id="rId12" Type="http://schemas.openxmlformats.org/officeDocument/2006/relationships/image" Target="../media/image72.png"/><Relationship Id="rId13" Type="http://schemas.openxmlformats.org/officeDocument/2006/relationships/image" Target="../media/image73.png"/><Relationship Id="rId14" Type="http://schemas.openxmlformats.org/officeDocument/2006/relationships/image" Target="../media/image74.png"/><Relationship Id="rId15" Type="http://schemas.openxmlformats.org/officeDocument/2006/relationships/image" Target="../media/image75.png"/><Relationship Id="rId16" Type="http://schemas.openxmlformats.org/officeDocument/2006/relationships/image" Target="../media/image76.png"/><Relationship Id="rId17" Type="http://schemas.openxmlformats.org/officeDocument/2006/relationships/image" Target="../media/image77.png"/><Relationship Id="rId18" Type="http://schemas.openxmlformats.org/officeDocument/2006/relationships/image" Target="../media/image78.png"/><Relationship Id="rId19" Type="http://schemas.openxmlformats.org/officeDocument/2006/relationships/image" Target="../media/image79.png"/><Relationship Id="rId20" Type="http://schemas.openxmlformats.org/officeDocument/2006/relationships/image" Target="../media/image80.png"/><Relationship Id="rId21" Type="http://schemas.openxmlformats.org/officeDocument/2006/relationships/image" Target="../media/image81.png"/><Relationship Id="rId22" Type="http://schemas.openxmlformats.org/officeDocument/2006/relationships/image" Target="../media/image82.png"/><Relationship Id="rId23" Type="http://schemas.openxmlformats.org/officeDocument/2006/relationships/image" Target="../media/image83.png"/><Relationship Id="rId24" Type="http://schemas.openxmlformats.org/officeDocument/2006/relationships/image" Target="../media/image84.png"/><Relationship Id="rId25" Type="http://schemas.openxmlformats.org/officeDocument/2006/relationships/image" Target="../media/image85.png"/><Relationship Id="rId26" Type="http://schemas.openxmlformats.org/officeDocument/2006/relationships/image" Target="../media/image86.png"/><Relationship Id="rId27" Type="http://schemas.openxmlformats.org/officeDocument/2006/relationships/image" Target="../media/image87.png"/><Relationship Id="rId28" Type="http://schemas.openxmlformats.org/officeDocument/2006/relationships/image" Target="../media/image88.png"/><Relationship Id="rId29" Type="http://schemas.openxmlformats.org/officeDocument/2006/relationships/image" Target="../media/image89.png"/><Relationship Id="rId30" Type="http://schemas.openxmlformats.org/officeDocument/2006/relationships/image" Target="../media/image90.png"/><Relationship Id="rId31" Type="http://schemas.openxmlformats.org/officeDocument/2006/relationships/image" Target="../media/image91.png"/><Relationship Id="rId32" Type="http://schemas.openxmlformats.org/officeDocument/2006/relationships/image" Target="../media/image9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10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Relationship Id="rId18" Type="http://schemas.openxmlformats.org/officeDocument/2006/relationships/image" Target="../media/image121.png"/><Relationship Id="rId19" Type="http://schemas.openxmlformats.org/officeDocument/2006/relationships/image" Target="../media/image122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03"/>
            <a:ext cx="18295238" cy="10285714"/>
            <a:chOff x="0" y="1003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03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05386" y="5876659"/>
            <a:ext cx="6942857" cy="22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71256" y="5584547"/>
            <a:ext cx="6356228" cy="129739"/>
            <a:chOff x="10671256" y="5584547"/>
            <a:chExt cx="6356228" cy="1297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71256" y="5584547"/>
              <a:ext cx="6356228" cy="12973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6179" y="3227011"/>
            <a:ext cx="10666667" cy="3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1975" y="2940990"/>
            <a:ext cx="7542857" cy="11904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10656" y="3227011"/>
            <a:ext cx="7257143" cy="3123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3403" y="2251280"/>
            <a:ext cx="9961905" cy="9047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7" y="-2005"/>
            <a:ext cx="18295238" cy="10285714"/>
            <a:chOff x="-6767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7" y="-2005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1165" y="1180253"/>
            <a:ext cx="5933333" cy="14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668" y="6170954"/>
            <a:ext cx="6266667" cy="23904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84269" y="8469321"/>
            <a:ext cx="6495238" cy="8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53753" y="3161425"/>
            <a:ext cx="4236972" cy="6171429"/>
            <a:chOff x="5253753" y="3161425"/>
            <a:chExt cx="4236972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53753" y="3161425"/>
              <a:ext cx="4236972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8264" y="3151901"/>
            <a:ext cx="4176282" cy="6171429"/>
            <a:chOff x="1058264" y="3151901"/>
            <a:chExt cx="4176282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8264" y="3151901"/>
              <a:ext cx="4176282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90726" y="3161425"/>
            <a:ext cx="1839886" cy="2697542"/>
            <a:chOff x="9490726" y="3161425"/>
            <a:chExt cx="1839886" cy="26975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90726" y="3161425"/>
              <a:ext cx="1839886" cy="26975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30612" y="3161425"/>
            <a:ext cx="1794879" cy="2661536"/>
            <a:chOff x="11330612" y="3161425"/>
            <a:chExt cx="1794879" cy="26615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30612" y="3161425"/>
              <a:ext cx="1794879" cy="26615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03068" y="738270"/>
                <a:ext cx="1428571" cy="180000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7" y="-2005"/>
            <a:ext cx="18295238" cy="10285714"/>
            <a:chOff x="-6767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7" y="-2005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1165" y="1180253"/>
            <a:ext cx="5914286" cy="14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84224" y="6625040"/>
            <a:ext cx="6123810" cy="18285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84269" y="8420158"/>
            <a:ext cx="6733333" cy="8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96989" y="2848714"/>
            <a:ext cx="4231104" cy="6171429"/>
            <a:chOff x="5196989" y="2848714"/>
            <a:chExt cx="4231104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96989" y="2848714"/>
              <a:ext cx="423110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28093" y="2848714"/>
            <a:ext cx="1908672" cy="2907248"/>
            <a:chOff x="9428093" y="2848714"/>
            <a:chExt cx="1908672" cy="29072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8093" y="2848714"/>
              <a:ext cx="1908672" cy="29072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36765" y="2848714"/>
            <a:ext cx="2002147" cy="2963530"/>
            <a:chOff x="11336765" y="2848714"/>
            <a:chExt cx="2002147" cy="29635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36765" y="2848714"/>
              <a:ext cx="2002147" cy="29635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23666" y="2848714"/>
            <a:ext cx="2097624" cy="2963530"/>
            <a:chOff x="13223666" y="2848714"/>
            <a:chExt cx="2097624" cy="29635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223666" y="2848714"/>
              <a:ext cx="2097624" cy="29635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21290" y="2848714"/>
            <a:ext cx="2017995" cy="2982738"/>
            <a:chOff x="15321290" y="2848714"/>
            <a:chExt cx="2017995" cy="29827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21290" y="2848714"/>
              <a:ext cx="2017995" cy="29827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8264" y="2848714"/>
            <a:ext cx="4160000" cy="6171429"/>
            <a:chOff x="1058264" y="2848714"/>
            <a:chExt cx="4160000" cy="617142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8264" y="2848714"/>
              <a:ext cx="4160000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06671" y="8262110"/>
            <a:ext cx="2021422" cy="1516066"/>
            <a:chOff x="7406671" y="8262110"/>
            <a:chExt cx="2021422" cy="151606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06671" y="8262110"/>
              <a:ext cx="2021422" cy="151606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03068" y="738270"/>
                <a:ext cx="1428571" cy="1800000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7" y="-2005"/>
            <a:ext cx="18295238" cy="10285714"/>
            <a:chOff x="-6767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7" y="-2005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1165" y="1180250"/>
            <a:ext cx="5895238" cy="15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03068" y="738270"/>
                <a:ext cx="1428571" cy="18000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658095" y="3008819"/>
            <a:ext cx="3628571" cy="6171429"/>
            <a:chOff x="6658095" y="3008819"/>
            <a:chExt cx="3628571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58095" y="3008819"/>
              <a:ext cx="3628571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5238" y="3008819"/>
            <a:ext cx="5542857" cy="6171429"/>
            <a:chOff x="1115238" y="3008819"/>
            <a:chExt cx="5542857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5238" y="3008819"/>
              <a:ext cx="5542857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86667" y="2560599"/>
            <a:ext cx="2380700" cy="3085714"/>
            <a:chOff x="10286667" y="2560599"/>
            <a:chExt cx="2380700" cy="3085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86667" y="2560599"/>
              <a:ext cx="2380700" cy="308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667367" y="2578801"/>
            <a:ext cx="2282800" cy="3067513"/>
            <a:chOff x="12667367" y="2578801"/>
            <a:chExt cx="2282800" cy="30675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67367" y="2578801"/>
              <a:ext cx="2282800" cy="30675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875976" y="2530123"/>
            <a:ext cx="2249436" cy="3116190"/>
            <a:chOff x="14875976" y="2530123"/>
            <a:chExt cx="2249436" cy="31161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75976" y="2530123"/>
              <a:ext cx="2249436" cy="311619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03049" y="6561106"/>
            <a:ext cx="7219048" cy="86666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7" y="-2005"/>
            <a:ext cx="18295238" cy="10285714"/>
            <a:chOff x="-6767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7" y="-2005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1165" y="1086527"/>
            <a:ext cx="5933333" cy="15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03068" y="738270"/>
                <a:ext cx="1428571" cy="18000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02605" y="6804916"/>
            <a:ext cx="7219048" cy="18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8054" y="2895837"/>
            <a:ext cx="4723810" cy="6171429"/>
            <a:chOff x="1458054" y="2895837"/>
            <a:chExt cx="4723810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8054" y="2895837"/>
              <a:ext cx="4723810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72340" y="2895837"/>
            <a:ext cx="4123810" cy="6171429"/>
            <a:chOff x="5572340" y="2895837"/>
            <a:chExt cx="4123810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72340" y="2895837"/>
              <a:ext cx="4123810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94555" y="2865361"/>
            <a:ext cx="2028165" cy="3116190"/>
            <a:chOff x="9694555" y="2865361"/>
            <a:chExt cx="2028165" cy="311619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94555" y="2865361"/>
              <a:ext cx="2028165" cy="31161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22720" y="2895837"/>
            <a:ext cx="2071090" cy="3085714"/>
            <a:chOff x="11722720" y="2895837"/>
            <a:chExt cx="2071090" cy="308571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22720" y="2895837"/>
              <a:ext cx="2071090" cy="3085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28052" y="2895837"/>
            <a:ext cx="1872349" cy="3085714"/>
            <a:chOff x="13628052" y="2895837"/>
            <a:chExt cx="1872349" cy="30857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28052" y="2895837"/>
              <a:ext cx="1872349" cy="30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530877" y="2895837"/>
            <a:ext cx="2170286" cy="3085714"/>
            <a:chOff x="15530877" y="2895837"/>
            <a:chExt cx="2170286" cy="308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30877" y="2895837"/>
              <a:ext cx="2170286" cy="30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7" y="-2005"/>
            <a:ext cx="18295238" cy="10285714"/>
            <a:chOff x="-6767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7" y="-2005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1165" y="1086527"/>
            <a:ext cx="5923810" cy="15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03068" y="738270"/>
                <a:ext cx="1428571" cy="18000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63997" y="5547251"/>
            <a:ext cx="7266667" cy="435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24495" y="3048218"/>
            <a:ext cx="3961905" cy="6171429"/>
            <a:chOff x="1224495" y="3048218"/>
            <a:chExt cx="3961905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4495" y="3048218"/>
              <a:ext cx="3961905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33419" y="3048218"/>
            <a:ext cx="2880941" cy="3085714"/>
            <a:chOff x="5333419" y="3048218"/>
            <a:chExt cx="2880941" cy="308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3419" y="3048218"/>
              <a:ext cx="2880941" cy="30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186400" y="5365719"/>
            <a:ext cx="2485369" cy="3732023"/>
            <a:chOff x="5186400" y="5365719"/>
            <a:chExt cx="2485369" cy="37320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86400" y="5365719"/>
              <a:ext cx="2485369" cy="37320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101916" y="3044377"/>
            <a:ext cx="3796022" cy="6053365"/>
            <a:chOff x="8101916" y="3044377"/>
            <a:chExt cx="3796022" cy="60533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01916" y="3044377"/>
              <a:ext cx="3796022" cy="60533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843405" y="1884297"/>
            <a:ext cx="4688198" cy="3481421"/>
            <a:chOff x="12843405" y="1884297"/>
            <a:chExt cx="4688198" cy="348142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43405" y="1884297"/>
              <a:ext cx="4688198" cy="3481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424"/>
            <a:ext cx="18295238" cy="10285714"/>
            <a:chOff x="0" y="9424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424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1165" y="1180250"/>
            <a:ext cx="5933333" cy="15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91599" y="7400587"/>
            <a:ext cx="9914286" cy="8666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41156" y="8404205"/>
            <a:ext cx="7247619" cy="7904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03068" y="738270"/>
                <a:ext cx="1428571" cy="18000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58264" y="3058238"/>
            <a:ext cx="5000000" cy="6171429"/>
            <a:chOff x="1058264" y="3058238"/>
            <a:chExt cx="5000000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8264" y="3058238"/>
              <a:ext cx="5000000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58264" y="3020754"/>
            <a:ext cx="3226252" cy="3670951"/>
            <a:chOff x="6058264" y="3020754"/>
            <a:chExt cx="3226252" cy="36709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8264" y="3020754"/>
              <a:ext cx="3226252" cy="36709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28646" y="2975677"/>
            <a:ext cx="2903975" cy="3716028"/>
            <a:chOff x="9128646" y="2975677"/>
            <a:chExt cx="2903975" cy="371602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28646" y="2975677"/>
              <a:ext cx="2903975" cy="371602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71668" y="3058238"/>
            <a:ext cx="4094190" cy="3989940"/>
            <a:chOff x="11971668" y="3058238"/>
            <a:chExt cx="4094190" cy="398994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71668" y="3058238"/>
              <a:ext cx="4094190" cy="39899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424"/>
            <a:ext cx="18295238" cy="10285714"/>
            <a:chOff x="0" y="9424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424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1165" y="1180250"/>
            <a:ext cx="5895238" cy="15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1392" y="7708623"/>
            <a:ext cx="10342857" cy="85714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03068" y="738270"/>
                <a:ext cx="1428571" cy="18000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607785" y="2984130"/>
            <a:ext cx="5850271" cy="6171429"/>
            <a:chOff x="1607785" y="2984130"/>
            <a:chExt cx="5850271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7785" y="2984130"/>
              <a:ext cx="5850271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22437" y="2984130"/>
            <a:ext cx="2785656" cy="4166212"/>
            <a:chOff x="10222437" y="2984130"/>
            <a:chExt cx="2785656" cy="416621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22437" y="2984130"/>
              <a:ext cx="2785656" cy="416621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56008" y="2975314"/>
            <a:ext cx="2857658" cy="4335087"/>
            <a:chOff x="7456008" y="2975314"/>
            <a:chExt cx="2857658" cy="43350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56008" y="2975314"/>
              <a:ext cx="2857658" cy="43350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424"/>
            <a:ext cx="18295238" cy="10285714"/>
            <a:chOff x="0" y="9424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424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1165" y="1180250"/>
            <a:ext cx="5914286" cy="15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17727" y="7159464"/>
            <a:ext cx="6238095" cy="2676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03068" y="738270"/>
                <a:ext cx="1428571" cy="18000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00153" y="2981416"/>
            <a:ext cx="7507853" cy="4457788"/>
            <a:chOff x="1000153" y="2981416"/>
            <a:chExt cx="7507853" cy="445778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0153" y="2981416"/>
              <a:ext cx="7507853" cy="44577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508006" y="2981416"/>
            <a:ext cx="2671633" cy="4013577"/>
            <a:chOff x="8508006" y="2981416"/>
            <a:chExt cx="2671633" cy="401357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08006" y="2981416"/>
              <a:ext cx="2671633" cy="40135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424"/>
            <a:ext cx="18295238" cy="10285714"/>
            <a:chOff x="0" y="9424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424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91165" y="1180250"/>
            <a:ext cx="6333333" cy="1523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18693" y="6597725"/>
            <a:ext cx="7523810" cy="18285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03068" y="738270"/>
                <a:ext cx="1428571" cy="18000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558264" y="2902282"/>
            <a:ext cx="4151859" cy="6171429"/>
            <a:chOff x="1558264" y="2902282"/>
            <a:chExt cx="4151859" cy="61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264" y="2902282"/>
              <a:ext cx="4151859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90261" y="2902282"/>
            <a:ext cx="3085714" cy="2318143"/>
            <a:chOff x="11790261" y="2902282"/>
            <a:chExt cx="3085714" cy="2318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90261" y="2902282"/>
              <a:ext cx="3085714" cy="23181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10123" y="2902282"/>
            <a:ext cx="6126789" cy="2871932"/>
            <a:chOff x="5710123" y="2902282"/>
            <a:chExt cx="6126789" cy="287193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10123" y="2902282"/>
              <a:ext cx="6126789" cy="28719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7" y="-2005"/>
            <a:ext cx="18295238" cy="10285714"/>
            <a:chOff x="-6767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7" y="-2005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12894" y="4005677"/>
            <a:ext cx="8685714" cy="8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21805" y="1205770"/>
            <a:ext cx="9442105" cy="1559211"/>
            <a:chOff x="4421805" y="1205770"/>
            <a:chExt cx="9442105" cy="15592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1805" y="1205770"/>
              <a:ext cx="9442105" cy="15592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07522" y="1430913"/>
            <a:ext cx="8580952" cy="13714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12894" y="5343095"/>
            <a:ext cx="9600000" cy="8666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12894" y="6741527"/>
            <a:ext cx="5590476" cy="8666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32362" y="4347920"/>
            <a:ext cx="5400227" cy="3516802"/>
            <a:chOff x="1532362" y="4347920"/>
            <a:chExt cx="5400227" cy="35168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32362" y="4347920"/>
              <a:ext cx="5400227" cy="351680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18271" y="4630447"/>
            <a:ext cx="2685714" cy="30857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03068" y="738270"/>
                <a:ext cx="1485714" cy="18000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1165" y="543275"/>
            <a:ext cx="9209524" cy="24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498526" y="3681855"/>
            <a:ext cx="2212467" cy="4883000"/>
            <a:chOff x="2498526" y="3681855"/>
            <a:chExt cx="2212467" cy="488300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8526" y="3681855"/>
              <a:ext cx="2212467" cy="488300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68849" y="3748468"/>
            <a:ext cx="11504762" cy="89523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168850" y="4781835"/>
            <a:ext cx="10047619" cy="88571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51889" y="6511337"/>
            <a:ext cx="13476190" cy="20095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529" y="-2005"/>
            <a:ext cx="18295238" cy="10285714"/>
            <a:chOff x="-11529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529" y="-2005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8164" y="840293"/>
            <a:ext cx="1774819" cy="1774819"/>
            <a:chOff x="1018164" y="840293"/>
            <a:chExt cx="1774819" cy="1774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164" y="840293"/>
              <a:ext cx="1774819" cy="1774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2967" y="704488"/>
            <a:ext cx="1419048" cy="18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8164" y="2099908"/>
            <a:ext cx="1294393" cy="174686"/>
            <a:chOff x="1018164" y="2099908"/>
            <a:chExt cx="1294393" cy="1746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164" y="2099908"/>
              <a:ext cx="1294393" cy="1746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1165" y="1180251"/>
            <a:ext cx="4009524" cy="1514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023879" y="3269759"/>
            <a:ext cx="10237957" cy="5509214"/>
            <a:chOff x="4023879" y="3269759"/>
            <a:chExt cx="10237957" cy="55092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23879" y="3269759"/>
              <a:ext cx="10237957" cy="55092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7190" y="-24786926"/>
            <a:ext cx="1774819" cy="24786926"/>
            <a:chOff x="1637190" y="-24786926"/>
            <a:chExt cx="1774819" cy="24786926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37190" y="-24786926"/>
              <a:ext cx="1774819" cy="24786926"/>
              <a:chOff x="1637190" y="-24786926"/>
              <a:chExt cx="1774819" cy="24786926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637190" y="-24786926"/>
                <a:ext cx="1774819" cy="1774819"/>
                <a:chOff x="1637190" y="-24786926"/>
                <a:chExt cx="1774819" cy="1774819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637190" y="-24786926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81994" y="-24655854"/>
                <a:ext cx="1419048" cy="162857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637190" y="-23527311"/>
              <a:ext cx="1294393" cy="174686"/>
              <a:chOff x="1637190" y="-23527311"/>
              <a:chExt cx="1294393" cy="17468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637190" y="-23527311"/>
                <a:ext cx="1294393" cy="1746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529" y="-11529"/>
            <a:ext cx="18295238" cy="10285714"/>
            <a:chOff x="-11529" y="-11529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529" y="-11529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967" y="704488"/>
            <a:ext cx="1409524" cy="18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8164" y="2099908"/>
            <a:ext cx="1294393" cy="174686"/>
            <a:chOff x="1018164" y="2099908"/>
            <a:chExt cx="1294393" cy="1746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164" y="2099908"/>
              <a:ext cx="1294393" cy="1746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1165" y="1156289"/>
            <a:ext cx="4190476" cy="14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92540" y="2721424"/>
            <a:ext cx="9553768" cy="6644859"/>
            <a:chOff x="4292540" y="2721424"/>
            <a:chExt cx="9553768" cy="66448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92540" y="2721424"/>
              <a:ext cx="9553768" cy="66448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8164" y="840292"/>
            <a:ext cx="1774819" cy="1774819"/>
            <a:chOff x="1018164" y="840292"/>
            <a:chExt cx="1774819" cy="177481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18164" y="840293"/>
              <a:ext cx="1774819" cy="1774819"/>
              <a:chOff x="1018164" y="840293"/>
              <a:chExt cx="1774819" cy="17748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8164" y="840293"/>
                <a:ext cx="1774819" cy="1774819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2967" y="704488"/>
              <a:ext cx="1419048" cy="18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8164" y="2099908"/>
            <a:ext cx="1294393" cy="174686"/>
            <a:chOff x="1018164" y="2099908"/>
            <a:chExt cx="1294393" cy="1746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8164" y="2099908"/>
              <a:ext cx="1294393" cy="1746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529" y="7519"/>
            <a:ext cx="18295238" cy="10285714"/>
            <a:chOff x="-11529" y="7519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529" y="7519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967" y="704488"/>
            <a:ext cx="1409524" cy="18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8164" y="2099908"/>
            <a:ext cx="1294393" cy="174686"/>
            <a:chOff x="1018164" y="2099908"/>
            <a:chExt cx="1294393" cy="1746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164" y="2099908"/>
              <a:ext cx="1294393" cy="1746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1165" y="1156289"/>
            <a:ext cx="4047619" cy="15142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05573" y="3664608"/>
            <a:ext cx="14829656" cy="5060620"/>
            <a:chOff x="1905573" y="3664608"/>
            <a:chExt cx="14829656" cy="50606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05573" y="3664608"/>
              <a:ext cx="14829656" cy="50606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8164" y="840292"/>
            <a:ext cx="1774819" cy="1774819"/>
            <a:chOff x="1018164" y="840292"/>
            <a:chExt cx="1774819" cy="177481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18164" y="840292"/>
              <a:ext cx="1774819" cy="1774819"/>
              <a:chOff x="1018164" y="840292"/>
              <a:chExt cx="1774819" cy="1774819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018164" y="840293"/>
                <a:ext cx="1774819" cy="1774819"/>
                <a:chOff x="1018164" y="840293"/>
                <a:chExt cx="1774819" cy="177481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18164" y="840293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62967" y="704488"/>
                <a:ext cx="1419048" cy="18857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18164" y="2099908"/>
              <a:ext cx="1294393" cy="174686"/>
              <a:chOff x="1018164" y="2099908"/>
              <a:chExt cx="1294393" cy="17468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18164" y="2099908"/>
                <a:ext cx="1294393" cy="1746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529" y="-2005"/>
            <a:ext cx="18295238" cy="10285714"/>
            <a:chOff x="-11529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529" y="-2005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967" y="704488"/>
            <a:ext cx="1409524" cy="18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8164" y="2099908"/>
            <a:ext cx="1294393" cy="174686"/>
            <a:chOff x="1018164" y="2099908"/>
            <a:chExt cx="1294393" cy="1746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164" y="2099908"/>
              <a:ext cx="1294393" cy="1746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1165" y="1156289"/>
            <a:ext cx="4057143" cy="15142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65411" y="3311076"/>
            <a:ext cx="11567516" cy="5870515"/>
            <a:chOff x="3465411" y="3311076"/>
            <a:chExt cx="11567516" cy="58705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5411" y="3311076"/>
              <a:ext cx="11567516" cy="58705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8164" y="840292"/>
            <a:ext cx="1774819" cy="1774819"/>
            <a:chOff x="1018164" y="840292"/>
            <a:chExt cx="1774819" cy="177481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18164" y="840292"/>
              <a:ext cx="1774819" cy="1774819"/>
              <a:chOff x="1018164" y="840292"/>
              <a:chExt cx="1774819" cy="1774819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018164" y="840293"/>
                <a:ext cx="1774819" cy="1774819"/>
                <a:chOff x="1018164" y="840293"/>
                <a:chExt cx="1774819" cy="177481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18164" y="840293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62967" y="704488"/>
                <a:ext cx="1419048" cy="18857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18164" y="2099908"/>
              <a:ext cx="1294393" cy="174686"/>
              <a:chOff x="1018164" y="2099908"/>
              <a:chExt cx="1294393" cy="17468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18164" y="2099908"/>
                <a:ext cx="1294393" cy="1746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7" y="-2005"/>
            <a:ext cx="18295238" cy="10285714"/>
            <a:chOff x="-6767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7" y="-2005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21805" y="1205770"/>
            <a:ext cx="9442105" cy="1559211"/>
            <a:chOff x="4421805" y="1205770"/>
            <a:chExt cx="9442105" cy="15592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1805" y="1205770"/>
              <a:ext cx="9442105" cy="15592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68474" y="1182916"/>
            <a:ext cx="8771429" cy="16000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114822" y="-151201"/>
            <a:ext cx="22637262" cy="1313688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7" y="6873"/>
            <a:ext cx="18295238" cy="10285714"/>
            <a:chOff x="-6767" y="6873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7" y="6873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1283" y="3285637"/>
            <a:ext cx="9875704" cy="5680232"/>
            <a:chOff x="7591283" y="3285637"/>
            <a:chExt cx="9875704" cy="56802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1283" y="3285637"/>
              <a:ext cx="9875704" cy="568023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85566" y="351909"/>
            <a:ext cx="5393756" cy="9504415"/>
            <a:chOff x="885566" y="351909"/>
            <a:chExt cx="5393756" cy="95044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566" y="351909"/>
              <a:ext cx="5393756" cy="950441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47071" y="4176822"/>
            <a:ext cx="885714" cy="4095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35084" y="2126993"/>
            <a:ext cx="733333" cy="4095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56998" y="5108572"/>
            <a:ext cx="790476" cy="409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5439" y="2709653"/>
            <a:ext cx="733333" cy="4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18500" y="6110839"/>
            <a:ext cx="733333" cy="4095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4900" y="1892099"/>
            <a:ext cx="733333" cy="40952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722132" y="6727601"/>
            <a:ext cx="695238" cy="40952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78225" y="7469864"/>
            <a:ext cx="571429" cy="4095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01922" y="8109021"/>
            <a:ext cx="828571" cy="409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78306" y="8521713"/>
            <a:ext cx="895238" cy="409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27820" y="7834742"/>
            <a:ext cx="733333" cy="4095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655504" y="1469943"/>
            <a:ext cx="733333" cy="4095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5376" y="3521666"/>
            <a:ext cx="895238" cy="4095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804010" y="1508684"/>
            <a:ext cx="733333" cy="40952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7" y="6873"/>
            <a:ext cx="18295238" cy="10285714"/>
            <a:chOff x="-6767" y="6873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7" y="6873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1283" y="3285637"/>
            <a:ext cx="9875704" cy="5680232"/>
            <a:chOff x="7591283" y="3285637"/>
            <a:chExt cx="9875704" cy="56802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1283" y="3285637"/>
              <a:ext cx="9875704" cy="568023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47071" y="4176822"/>
            <a:ext cx="885714" cy="4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56998" y="5108572"/>
            <a:ext cx="790476" cy="4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18500" y="6110839"/>
            <a:ext cx="733333" cy="4095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22132" y="6727601"/>
            <a:ext cx="695238" cy="4095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78225" y="7469864"/>
            <a:ext cx="571429" cy="4095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01922" y="8109021"/>
            <a:ext cx="828571" cy="409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78306" y="8521713"/>
            <a:ext cx="895238" cy="4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1628" y="336639"/>
            <a:ext cx="5394688" cy="9506058"/>
            <a:chOff x="851628" y="336639"/>
            <a:chExt cx="5394688" cy="95060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1628" y="336639"/>
              <a:ext cx="5394688" cy="950605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20997" y="2572513"/>
            <a:ext cx="733333" cy="4095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44806" y="3298273"/>
            <a:ext cx="733333" cy="409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0997" y="4057507"/>
            <a:ext cx="733333" cy="4095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3528" y="6238132"/>
            <a:ext cx="895238" cy="4095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56037" y="8157818"/>
            <a:ext cx="733333" cy="4095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529" y="7519"/>
            <a:ext cx="18295238" cy="10285714"/>
            <a:chOff x="-11529" y="7519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529" y="7519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967" y="704488"/>
            <a:ext cx="1409524" cy="18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8164" y="2099908"/>
            <a:ext cx="1294393" cy="174686"/>
            <a:chOff x="1018164" y="2099908"/>
            <a:chExt cx="1294393" cy="1746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164" y="2099908"/>
              <a:ext cx="1294393" cy="1746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1165" y="1156289"/>
            <a:ext cx="4057143" cy="15142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932680" y="3595661"/>
            <a:ext cx="12420355" cy="5371803"/>
            <a:chOff x="2932680" y="3595661"/>
            <a:chExt cx="12420355" cy="53718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32680" y="3595661"/>
              <a:ext cx="12420355" cy="53718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8164" y="840292"/>
            <a:ext cx="1774819" cy="1774819"/>
            <a:chOff x="1018164" y="840292"/>
            <a:chExt cx="1774819" cy="177481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18164" y="840292"/>
              <a:ext cx="1774819" cy="1774819"/>
              <a:chOff x="1018164" y="840292"/>
              <a:chExt cx="1774819" cy="1774819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018164" y="840293"/>
                <a:ext cx="1774819" cy="1774819"/>
                <a:chOff x="1018164" y="840293"/>
                <a:chExt cx="1774819" cy="177481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018164" y="840293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62967" y="704488"/>
                <a:ext cx="1419048" cy="1885714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018164" y="2099908"/>
              <a:ext cx="1294393" cy="174686"/>
              <a:chOff x="1018164" y="2099908"/>
              <a:chExt cx="1294393" cy="17468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18164" y="2099908"/>
                <a:ext cx="1294393" cy="1746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529" y="7519"/>
            <a:ext cx="18295238" cy="10285714"/>
            <a:chOff x="-11529" y="7519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529" y="7519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2967" y="704488"/>
            <a:ext cx="1409524" cy="1876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8164" y="2099908"/>
            <a:ext cx="1294393" cy="174686"/>
            <a:chOff x="1018164" y="2099908"/>
            <a:chExt cx="1294393" cy="1746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164" y="2099908"/>
              <a:ext cx="1294393" cy="17468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91165" y="1156289"/>
            <a:ext cx="4438095" cy="14952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8164" y="840292"/>
            <a:ext cx="1774819" cy="1774819"/>
            <a:chOff x="1018164" y="840292"/>
            <a:chExt cx="1774819" cy="17748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18164" y="840292"/>
              <a:ext cx="1774819" cy="1774819"/>
              <a:chOff x="1018164" y="840292"/>
              <a:chExt cx="1774819" cy="1774819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018164" y="840293"/>
                <a:ext cx="1774819" cy="1774819"/>
                <a:chOff x="1018164" y="840293"/>
                <a:chExt cx="1774819" cy="177481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18164" y="840293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62967" y="704488"/>
                <a:ext cx="1419048" cy="188571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18164" y="2099908"/>
              <a:ext cx="1294393" cy="174686"/>
              <a:chOff x="1018164" y="2099908"/>
              <a:chExt cx="1294393" cy="17468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18164" y="2099908"/>
                <a:ext cx="1294393" cy="17468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188602" y="2828186"/>
            <a:ext cx="13908511" cy="6519614"/>
            <a:chOff x="2188602" y="2828186"/>
            <a:chExt cx="13908511" cy="65196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88602" y="2828186"/>
              <a:ext cx="13908511" cy="65196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529" y="7519"/>
            <a:ext cx="18295238" cy="10285714"/>
            <a:chOff x="-11529" y="7519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529" y="7519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8164" y="840293"/>
            <a:ext cx="1774819" cy="1774819"/>
            <a:chOff x="1018164" y="840293"/>
            <a:chExt cx="1774819" cy="1774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164" y="840293"/>
              <a:ext cx="1774819" cy="1774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2967" y="704488"/>
            <a:ext cx="1428571" cy="18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8164" y="2099908"/>
            <a:ext cx="1294393" cy="174686"/>
            <a:chOff x="1018164" y="2099908"/>
            <a:chExt cx="1294393" cy="1746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164" y="2099908"/>
              <a:ext cx="1294393" cy="1746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1165" y="1156289"/>
            <a:ext cx="4504762" cy="1514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18573" y="5037449"/>
            <a:ext cx="7247619" cy="18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8164" y="3015111"/>
            <a:ext cx="4743432" cy="6171429"/>
            <a:chOff x="1018164" y="3015111"/>
            <a:chExt cx="4743432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8164" y="3015111"/>
              <a:ext cx="4743432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61596" y="3015111"/>
            <a:ext cx="4417309" cy="6171429"/>
            <a:chOff x="5761596" y="3015111"/>
            <a:chExt cx="4417309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61596" y="3015111"/>
              <a:ext cx="441730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5815" y="9524"/>
            <a:ext cx="18295238" cy="10285714"/>
            <a:chOff x="-25815" y="9524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5815" y="9524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03068" y="738270"/>
                <a:ext cx="1485714" cy="18000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1165" y="543275"/>
            <a:ext cx="9209524" cy="24285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02860" y="3509560"/>
            <a:ext cx="4742857" cy="15809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927819" y="3551843"/>
            <a:ext cx="2830618" cy="5021766"/>
            <a:chOff x="2927819" y="3551843"/>
            <a:chExt cx="2830618" cy="50217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27819" y="3551843"/>
              <a:ext cx="2830618" cy="502176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38671" y="4711122"/>
            <a:ext cx="9152381" cy="9904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97424" y="5556563"/>
            <a:ext cx="9387803" cy="2777764"/>
            <a:chOff x="6897424" y="5556563"/>
            <a:chExt cx="9387803" cy="27777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6897424" y="5556563"/>
              <a:ext cx="9387803" cy="277776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05930" y="5991642"/>
            <a:ext cx="9590476" cy="227619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529" y="-2005"/>
            <a:ext cx="18295238" cy="10285714"/>
            <a:chOff x="-11529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529" y="-2005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8164" y="840293"/>
            <a:ext cx="1774819" cy="1774819"/>
            <a:chOff x="1018164" y="840293"/>
            <a:chExt cx="1774819" cy="1774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164" y="840293"/>
              <a:ext cx="1774819" cy="1774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2967" y="704488"/>
            <a:ext cx="1428571" cy="18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8164" y="2099908"/>
            <a:ext cx="1294393" cy="174686"/>
            <a:chOff x="1018164" y="2099908"/>
            <a:chExt cx="1294393" cy="1746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164" y="2099908"/>
              <a:ext cx="1294393" cy="1746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1165" y="1156289"/>
            <a:ext cx="4504762" cy="1514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44975" y="4959969"/>
            <a:ext cx="7076190" cy="26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4539" y="2786540"/>
            <a:ext cx="4280885" cy="6171429"/>
            <a:chOff x="974539" y="2786540"/>
            <a:chExt cx="4280885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4539" y="2786540"/>
              <a:ext cx="4280885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20598" y="2786540"/>
            <a:ext cx="4628571" cy="6171429"/>
            <a:chOff x="5220598" y="2786540"/>
            <a:chExt cx="4628571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20598" y="2786540"/>
              <a:ext cx="4628571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529" y="-2005"/>
            <a:ext cx="18295238" cy="10285714"/>
            <a:chOff x="-11529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529" y="-2005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8164" y="840293"/>
            <a:ext cx="1774819" cy="1774819"/>
            <a:chOff x="1018164" y="840293"/>
            <a:chExt cx="1774819" cy="1774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164" y="840293"/>
              <a:ext cx="1774819" cy="1774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2967" y="704488"/>
            <a:ext cx="1428571" cy="18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8164" y="2099908"/>
            <a:ext cx="1294393" cy="174686"/>
            <a:chOff x="1018164" y="2099908"/>
            <a:chExt cx="1294393" cy="1746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164" y="2099908"/>
              <a:ext cx="1294393" cy="1746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1165" y="1156289"/>
            <a:ext cx="4504762" cy="1514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47682" y="4962701"/>
            <a:ext cx="6704762" cy="1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8164" y="3162740"/>
            <a:ext cx="8697054" cy="3069549"/>
            <a:chOff x="1018164" y="3162740"/>
            <a:chExt cx="8697054" cy="30695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8164" y="3162740"/>
              <a:ext cx="8697054" cy="30695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8164" y="5612684"/>
            <a:ext cx="8697054" cy="2720736"/>
            <a:chOff x="1018164" y="5612684"/>
            <a:chExt cx="8697054" cy="27207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8164" y="5612684"/>
              <a:ext cx="8697054" cy="27207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8164" y="7592907"/>
            <a:ext cx="8697054" cy="2043808"/>
            <a:chOff x="1018164" y="7592907"/>
            <a:chExt cx="8697054" cy="204380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8164" y="7592907"/>
              <a:ext cx="8697054" cy="20438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529" y="7519"/>
            <a:ext cx="18295238" cy="10285714"/>
            <a:chOff x="-11529" y="7519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529" y="7519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8164" y="840293"/>
            <a:ext cx="1774819" cy="1774819"/>
            <a:chOff x="1018164" y="840293"/>
            <a:chExt cx="1774819" cy="1774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164" y="840293"/>
              <a:ext cx="1774819" cy="1774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2967" y="704488"/>
            <a:ext cx="1428571" cy="18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8164" y="2099908"/>
            <a:ext cx="1294393" cy="174686"/>
            <a:chOff x="1018164" y="2099908"/>
            <a:chExt cx="1294393" cy="1746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164" y="2099908"/>
              <a:ext cx="1294393" cy="1746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1165" y="1156289"/>
            <a:ext cx="4504762" cy="151428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05716" y="5869135"/>
            <a:ext cx="6676190" cy="8571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8164" y="2946941"/>
            <a:ext cx="4222556" cy="6171429"/>
            <a:chOff x="1018164" y="2946941"/>
            <a:chExt cx="4222556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8164" y="2946941"/>
              <a:ext cx="4222556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24010" y="2946941"/>
            <a:ext cx="4118847" cy="6171429"/>
            <a:chOff x="5024010" y="2946941"/>
            <a:chExt cx="4118847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4010" y="2946941"/>
              <a:ext cx="4118847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529" y="-2005"/>
            <a:ext cx="18295238" cy="10285714"/>
            <a:chOff x="-11529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529" y="-2005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8164" y="840293"/>
            <a:ext cx="1774819" cy="1774819"/>
            <a:chOff x="1018164" y="840293"/>
            <a:chExt cx="1774819" cy="1774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164" y="840293"/>
              <a:ext cx="1774819" cy="1774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2967" y="704488"/>
            <a:ext cx="1409524" cy="18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8164" y="2099908"/>
            <a:ext cx="1294393" cy="174686"/>
            <a:chOff x="1018164" y="2099908"/>
            <a:chExt cx="1294393" cy="1746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164" y="2099908"/>
              <a:ext cx="1294393" cy="1746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1165" y="1156289"/>
            <a:ext cx="3647619" cy="139047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81144" y="7811154"/>
            <a:ext cx="6800000" cy="18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99588" y="2728569"/>
            <a:ext cx="7414321" cy="4828577"/>
            <a:chOff x="9999588" y="2728569"/>
            <a:chExt cx="7414321" cy="482857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99588" y="2728569"/>
              <a:ext cx="7414321" cy="48285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05573" y="2765585"/>
            <a:ext cx="7571095" cy="2398436"/>
            <a:chOff x="1905573" y="2765585"/>
            <a:chExt cx="7571095" cy="23984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05573" y="2765585"/>
              <a:ext cx="7571095" cy="23984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905573" y="5185185"/>
            <a:ext cx="5686055" cy="3553784"/>
            <a:chOff x="1905573" y="5185185"/>
            <a:chExt cx="5686055" cy="35537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05573" y="5185185"/>
              <a:ext cx="5686055" cy="35537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38500" y="2772681"/>
            <a:ext cx="3511804" cy="5945124"/>
            <a:chOff x="6038500" y="2772681"/>
            <a:chExt cx="3511804" cy="59451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8500" y="2772681"/>
              <a:ext cx="3511804" cy="5945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529" y="-2005"/>
            <a:ext cx="18295238" cy="10285714"/>
            <a:chOff x="-11529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529" y="-2005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8164" y="840293"/>
            <a:ext cx="1774819" cy="1774819"/>
            <a:chOff x="1018164" y="840293"/>
            <a:chExt cx="1774819" cy="1774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164" y="840293"/>
              <a:ext cx="1774819" cy="1774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2967" y="704488"/>
            <a:ext cx="1419048" cy="18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8164" y="2099908"/>
            <a:ext cx="1294393" cy="174686"/>
            <a:chOff x="1018164" y="2099908"/>
            <a:chExt cx="1294393" cy="1746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164" y="2099908"/>
              <a:ext cx="1294393" cy="1746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1165" y="1156289"/>
            <a:ext cx="3104762" cy="14095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13741" y="3271196"/>
            <a:ext cx="4335429" cy="6171429"/>
            <a:chOff x="3313741" y="3271196"/>
            <a:chExt cx="433542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3741" y="3271196"/>
              <a:ext cx="433542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49169" y="3271196"/>
            <a:ext cx="4358228" cy="6171429"/>
            <a:chOff x="7649169" y="3271196"/>
            <a:chExt cx="4358228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49169" y="3271196"/>
              <a:ext cx="4358228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007397" y="3271196"/>
            <a:ext cx="4358571" cy="6171429"/>
            <a:chOff x="12007397" y="3271196"/>
            <a:chExt cx="4358571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07397" y="3271196"/>
              <a:ext cx="4358571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92982" y="2805589"/>
            <a:ext cx="2597396" cy="1142854"/>
            <a:chOff x="2792982" y="2805589"/>
            <a:chExt cx="2597396" cy="11428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92982" y="2805589"/>
              <a:ext cx="2597396" cy="11428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529" y="-2005"/>
            <a:ext cx="18295238" cy="10285714"/>
            <a:chOff x="-11529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529" y="-2005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8164" y="840293"/>
            <a:ext cx="1774819" cy="1774819"/>
            <a:chOff x="1018164" y="840293"/>
            <a:chExt cx="1774819" cy="1774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164" y="840293"/>
              <a:ext cx="1774819" cy="1774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2967" y="704488"/>
            <a:ext cx="1419048" cy="18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8164" y="2099908"/>
            <a:ext cx="1294393" cy="174686"/>
            <a:chOff x="1018164" y="2099908"/>
            <a:chExt cx="1294393" cy="1746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164" y="2099908"/>
              <a:ext cx="1294393" cy="1746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1165" y="1156289"/>
            <a:ext cx="3104762" cy="14095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97834" y="3049527"/>
            <a:ext cx="8633251" cy="2482060"/>
            <a:chOff x="4597834" y="3049527"/>
            <a:chExt cx="8633251" cy="24820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97834" y="3049527"/>
              <a:ext cx="8633251" cy="24820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28746" y="5995157"/>
            <a:ext cx="6171429" cy="3317143"/>
            <a:chOff x="5828746" y="5995157"/>
            <a:chExt cx="6171429" cy="331714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8746" y="5995157"/>
              <a:ext cx="6171429" cy="331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529" y="-2005"/>
            <a:ext cx="18295238" cy="10285714"/>
            <a:chOff x="-11529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529" y="-2005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18164" y="840293"/>
            <a:ext cx="1774819" cy="1774819"/>
            <a:chOff x="1018164" y="840293"/>
            <a:chExt cx="1774819" cy="17748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164" y="840293"/>
              <a:ext cx="1774819" cy="17748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62967" y="704488"/>
            <a:ext cx="1419048" cy="18857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8164" y="2099908"/>
            <a:ext cx="1294393" cy="174686"/>
            <a:chOff x="1018164" y="2099908"/>
            <a:chExt cx="1294393" cy="17468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164" y="2099908"/>
              <a:ext cx="1294393" cy="17468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1165" y="1156289"/>
            <a:ext cx="3104762" cy="140952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50213" y="3089538"/>
            <a:ext cx="6171429" cy="2306571"/>
            <a:chOff x="9850213" y="3089538"/>
            <a:chExt cx="6171429" cy="2306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50213" y="3089538"/>
              <a:ext cx="6171429" cy="2306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5360" y="3021429"/>
            <a:ext cx="8204223" cy="5640403"/>
            <a:chOff x="1665360" y="3021429"/>
            <a:chExt cx="8204223" cy="56404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5360" y="3021429"/>
              <a:ext cx="8204223" cy="56404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69583" y="1644167"/>
            <a:ext cx="3478951" cy="1415368"/>
            <a:chOff x="9869583" y="1644167"/>
            <a:chExt cx="3478951" cy="14153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69583" y="1644167"/>
              <a:ext cx="3478951" cy="141536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55491" y="5336267"/>
            <a:ext cx="6019048" cy="358095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283" y="-2005"/>
            <a:ext cx="18295238" cy="10285714"/>
            <a:chOff x="13283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83" y="-2005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03072" y="738270"/>
                <a:ext cx="1714286" cy="18857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06093" y="1025586"/>
            <a:ext cx="6123810" cy="153333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214886" y="-1043296"/>
            <a:ext cx="26403139" cy="141749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5EBC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15177" y="2576151"/>
            <a:ext cx="14285714" cy="48761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684"/>
            <a:ext cx="18285714" cy="10280360"/>
            <a:chOff x="0" y="9684"/>
            <a:chExt cx="18285714" cy="102803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84"/>
              <a:ext cx="18285714" cy="102803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4930" y="4108732"/>
            <a:ext cx="3057143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21805" y="1205770"/>
            <a:ext cx="9442105" cy="1559211"/>
            <a:chOff x="4421805" y="1205770"/>
            <a:chExt cx="9442105" cy="15592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1805" y="1205770"/>
              <a:ext cx="9442105" cy="15592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95637" y="1337772"/>
            <a:ext cx="8276190" cy="158095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9536" y="4761986"/>
            <a:ext cx="5933333" cy="895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17927" y="3729569"/>
            <a:ext cx="620506" cy="1097431"/>
            <a:chOff x="3817927" y="3729569"/>
            <a:chExt cx="620506" cy="10974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7927" y="3729569"/>
              <a:ext cx="620506" cy="109743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87237" y="4761915"/>
            <a:ext cx="5161905" cy="90476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494856" y="5563804"/>
            <a:ext cx="5419048" cy="16000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48249" y="6711154"/>
            <a:ext cx="5657143" cy="9904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3773" y="7375878"/>
            <a:ext cx="6285714" cy="88571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65164" y="445411"/>
            <a:ext cx="7361905" cy="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96361" y="3830699"/>
            <a:ext cx="2874917" cy="4367827"/>
            <a:chOff x="7896361" y="3830699"/>
            <a:chExt cx="2874917" cy="436782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96361" y="3830699"/>
              <a:ext cx="2874917" cy="4367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92308" y="5020201"/>
            <a:ext cx="1085403" cy="1085403"/>
            <a:chOff x="11192308" y="5020201"/>
            <a:chExt cx="1085403" cy="108540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192308" y="5020201"/>
              <a:ext cx="1085403" cy="10854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2459" y="6066730"/>
            <a:ext cx="771294" cy="1441227"/>
            <a:chOff x="1192459" y="6066730"/>
            <a:chExt cx="771294" cy="144122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2459" y="6066730"/>
              <a:ext cx="771294" cy="14412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7" y="0"/>
            <a:ext cx="18295238" cy="10285714"/>
            <a:chOff x="-6767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7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03068" y="738270"/>
                <a:ext cx="1428571" cy="18000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1165" y="1025586"/>
            <a:ext cx="10685714" cy="1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45673" y="3041802"/>
            <a:ext cx="14901401" cy="5651932"/>
            <a:chOff x="1945673" y="3041802"/>
            <a:chExt cx="14901401" cy="56519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352854" y="367085"/>
              <a:ext cx="29802803" cy="1130386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45673" y="3041802"/>
              <a:ext cx="14901401" cy="565193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69894" y="3195462"/>
            <a:ext cx="6800000" cy="90476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775940" y="4114078"/>
            <a:ext cx="11628070" cy="4117445"/>
            <a:chOff x="4775940" y="4114078"/>
            <a:chExt cx="11628070" cy="41174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75940" y="4114078"/>
              <a:ext cx="11628070" cy="411744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552433" y="4220978"/>
            <a:ext cx="1982456" cy="3981182"/>
            <a:chOff x="2552433" y="4220978"/>
            <a:chExt cx="1982456" cy="39811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52433" y="4220978"/>
              <a:ext cx="1982456" cy="398118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95291" y="5741865"/>
            <a:ext cx="1914286" cy="13904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28638" y="4315716"/>
            <a:ext cx="8752381" cy="81904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053932" y="5169130"/>
            <a:ext cx="3327665" cy="2849123"/>
            <a:chOff x="5053932" y="5169130"/>
            <a:chExt cx="3327665" cy="28491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53932" y="5169130"/>
              <a:ext cx="3327665" cy="284912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19671" y="5822055"/>
            <a:ext cx="1819048" cy="159047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886507" y="5162228"/>
            <a:ext cx="3327665" cy="2849123"/>
            <a:chOff x="8886507" y="5162228"/>
            <a:chExt cx="3327665" cy="284912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86507" y="5162228"/>
              <a:ext cx="3327665" cy="284912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73179" y="5326715"/>
            <a:ext cx="2209524" cy="25428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748345" y="5142857"/>
            <a:ext cx="3327665" cy="2849123"/>
            <a:chOff x="12748345" y="5142857"/>
            <a:chExt cx="3327665" cy="284912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48345" y="5142857"/>
              <a:ext cx="3327665" cy="284912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414084" y="6107717"/>
            <a:ext cx="2076190" cy="11047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6273"/>
            <a:ext cx="18295238" cy="10285714"/>
            <a:chOff x="0" y="-26273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26273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03068" y="738270"/>
                <a:ext cx="1428571" cy="18000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1165" y="1025586"/>
            <a:ext cx="10685714" cy="1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52440" y="3015530"/>
            <a:ext cx="14901401" cy="5651932"/>
            <a:chOff x="1952440" y="3015530"/>
            <a:chExt cx="14901401" cy="56519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5346087" y="340812"/>
              <a:ext cx="29802803" cy="1130386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52440" y="3015530"/>
              <a:ext cx="14901401" cy="565193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69894" y="3195462"/>
            <a:ext cx="7904762" cy="9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619298" y="4114078"/>
            <a:ext cx="13734336" cy="4117445"/>
            <a:chOff x="2619298" y="4114078"/>
            <a:chExt cx="13734336" cy="411744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19298" y="4114078"/>
              <a:ext cx="13734336" cy="4117445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75658" y="4197699"/>
            <a:ext cx="6647619" cy="6761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890225" y="5142857"/>
            <a:ext cx="2627016" cy="2849123"/>
            <a:chOff x="2890225" y="5142857"/>
            <a:chExt cx="2627016" cy="28491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90225" y="5142857"/>
              <a:ext cx="2627016" cy="284912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00194" y="7382718"/>
            <a:ext cx="1819048" cy="44761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59735" y="5843932"/>
            <a:ext cx="1600000" cy="140952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875457" y="5142857"/>
            <a:ext cx="1828571" cy="1367814"/>
            <a:chOff x="5875457" y="5142857"/>
            <a:chExt cx="1828571" cy="136781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75457" y="5142857"/>
              <a:ext cx="1828571" cy="136781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791649" y="5582455"/>
            <a:ext cx="1742857" cy="59047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2166231" y="5106160"/>
            <a:ext cx="1816040" cy="2849123"/>
            <a:chOff x="12166231" y="5106160"/>
            <a:chExt cx="1816040" cy="284912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299347" y="5106160"/>
              <a:ext cx="1625781" cy="2849123"/>
              <a:chOff x="12299347" y="5106160"/>
              <a:chExt cx="1625781" cy="2849123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299347" y="5106160"/>
                <a:ext cx="1625781" cy="2849123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120518" y="5983840"/>
              <a:ext cx="1638095" cy="11047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179732" y="5086110"/>
            <a:ext cx="2008806" cy="2849123"/>
            <a:chOff x="14179732" y="5086110"/>
            <a:chExt cx="2008806" cy="284912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179732" y="5086110"/>
              <a:ext cx="2008806" cy="284912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259073" y="7287480"/>
            <a:ext cx="1790476" cy="44761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134019" y="5803630"/>
            <a:ext cx="1600000" cy="110476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878670" y="6624166"/>
            <a:ext cx="1828571" cy="1367814"/>
            <a:chOff x="5878670" y="6624166"/>
            <a:chExt cx="1828571" cy="13678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878670" y="6624166"/>
              <a:ext cx="1828571" cy="1367814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829744" y="6789584"/>
            <a:ext cx="1933333" cy="97142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8097619" y="5142857"/>
            <a:ext cx="1828571" cy="1367814"/>
            <a:chOff x="8097619" y="5142857"/>
            <a:chExt cx="1828571" cy="136781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097619" y="5142857"/>
              <a:ext cx="1828571" cy="1367814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024367" y="5387564"/>
            <a:ext cx="1580952" cy="97142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083850" y="6615038"/>
            <a:ext cx="1828571" cy="1367814"/>
            <a:chOff x="8083850" y="6615038"/>
            <a:chExt cx="1828571" cy="136781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083850" y="6615038"/>
              <a:ext cx="1828571" cy="136781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174740" y="6859412"/>
            <a:ext cx="1457143" cy="98095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0183035" y="5142857"/>
            <a:ext cx="1828571" cy="1367814"/>
            <a:chOff x="10183035" y="5142857"/>
            <a:chExt cx="1828571" cy="13678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183035" y="5142857"/>
              <a:ext cx="1828571" cy="13678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174544" y="6595990"/>
            <a:ext cx="1828571" cy="1367814"/>
            <a:chOff x="10174544" y="6595990"/>
            <a:chExt cx="1828571" cy="136781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174544" y="6595990"/>
              <a:ext cx="1828571" cy="1367814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137322" y="7020363"/>
            <a:ext cx="1676190" cy="542857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0071688" y="5396223"/>
            <a:ext cx="1638095" cy="97142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7" y="9524"/>
            <a:ext cx="18295238" cy="10285714"/>
            <a:chOff x="-6767" y="9524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7" y="9524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03068" y="738270"/>
                <a:ext cx="1409524" cy="18000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30212" y="1025586"/>
            <a:ext cx="7866667" cy="14190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38327" y="3196689"/>
            <a:ext cx="4917484" cy="4769303"/>
            <a:chOff x="7638327" y="3196689"/>
            <a:chExt cx="4917484" cy="476930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818778" y="3196689"/>
              <a:ext cx="3017933" cy="3518599"/>
              <a:chOff x="7818778" y="3196689"/>
              <a:chExt cx="3017933" cy="351859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818778" y="3196689"/>
                <a:ext cx="3017933" cy="351859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53046" y="7059463"/>
              <a:ext cx="3990476" cy="10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97355" y="3356689"/>
            <a:ext cx="3269556" cy="3188328"/>
            <a:chOff x="12897355" y="3356689"/>
            <a:chExt cx="3269556" cy="318832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97355" y="3356689"/>
              <a:ext cx="3269556" cy="318832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82950" y="7059463"/>
            <a:ext cx="2771429" cy="10857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58264" y="3196689"/>
            <a:ext cx="5750561" cy="3220314"/>
            <a:chOff x="1058264" y="3196689"/>
            <a:chExt cx="5750561" cy="32203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8264" y="3196689"/>
              <a:ext cx="5750561" cy="32203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59215" y="7059463"/>
            <a:ext cx="1580952" cy="10857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7" y="-2005"/>
            <a:ext cx="18295238" cy="10285714"/>
            <a:chOff x="-6767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7" y="-2005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03068" y="738270"/>
                <a:ext cx="1409524" cy="18000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91165" y="1025586"/>
            <a:ext cx="5809524" cy="14190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33568" y="3714716"/>
            <a:ext cx="14018579" cy="3877158"/>
            <a:chOff x="2133568" y="3714716"/>
            <a:chExt cx="14018579" cy="38771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9093" y="5415043"/>
              <a:ext cx="3257143" cy="1209524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9895" y="6438941"/>
              <a:ext cx="3200000" cy="1295238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3291350" y="3714716"/>
              <a:ext cx="1549641" cy="1549641"/>
              <a:chOff x="3291350" y="3714716"/>
              <a:chExt cx="1549641" cy="154964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291350" y="3714716"/>
                <a:ext cx="1549641" cy="154964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85000" y="5420056"/>
              <a:ext cx="3228571" cy="120952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65802" y="6443953"/>
              <a:ext cx="3323810" cy="1295238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6637257" y="3719729"/>
              <a:ext cx="1549641" cy="1549641"/>
              <a:chOff x="6637257" y="3719729"/>
              <a:chExt cx="1549641" cy="154964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637257" y="3719729"/>
                <a:ext cx="1549641" cy="1549641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42764" y="5435093"/>
              <a:ext cx="3209524" cy="120952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23566" y="6458991"/>
              <a:ext cx="3323810" cy="129523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151029" y="5434091"/>
              <a:ext cx="3228571" cy="120952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31831" y="6457988"/>
              <a:ext cx="3323810" cy="1295238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3403286" y="3733764"/>
              <a:ext cx="1549641" cy="1549641"/>
              <a:chOff x="13403286" y="3733764"/>
              <a:chExt cx="1549641" cy="1549641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403286" y="3733764"/>
                <a:ext cx="1549641" cy="154964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095021" y="3782385"/>
              <a:ext cx="1549641" cy="1549641"/>
              <a:chOff x="10095021" y="3782385"/>
              <a:chExt cx="1549641" cy="154964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0095021" y="3782385"/>
                <a:ext cx="1549641" cy="1549641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DF8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67" y="-2005"/>
            <a:ext cx="18295238" cy="10285714"/>
            <a:chOff x="-6767" y="-2005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67" y="-2005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8264" y="785781"/>
            <a:ext cx="1774819" cy="1774819"/>
            <a:chOff x="1058264" y="785781"/>
            <a:chExt cx="1774819" cy="17748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8264" y="785781"/>
              <a:ext cx="1774819" cy="1774819"/>
              <a:chOff x="1058264" y="785781"/>
              <a:chExt cx="1774819" cy="1774819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058264" y="785781"/>
                <a:ext cx="1774819" cy="1774819"/>
                <a:chOff x="1058264" y="785781"/>
                <a:chExt cx="1774819" cy="177481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058264" y="785781"/>
                  <a:ext cx="1774819" cy="1774819"/>
                </a:xfrm>
                <a:prstGeom prst="rect">
                  <a:avLst/>
                </a:prstGeom>
              </p:spPr>
            </p:pic>
          </p:grpSp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03068" y="738270"/>
                <a:ext cx="1428571" cy="180000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58264" y="2045396"/>
              <a:ext cx="1294393" cy="174686"/>
              <a:chOff x="1058264" y="2045396"/>
              <a:chExt cx="1294393" cy="17468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58264" y="2045396"/>
                <a:ext cx="1294393" cy="17468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73555" y="1025586"/>
            <a:ext cx="5295238" cy="1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81488" y="2880439"/>
            <a:ext cx="8569890" cy="6438130"/>
            <a:chOff x="1581488" y="2880439"/>
            <a:chExt cx="8569890" cy="643813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1488" y="2880439"/>
              <a:ext cx="8569890" cy="6438130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01270" y="6151744"/>
            <a:ext cx="6314286" cy="16857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01270" y="7850722"/>
            <a:ext cx="6257143" cy="182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57143" y="1944194"/>
            <a:ext cx="3084712" cy="3941420"/>
            <a:chOff x="11257143" y="1944194"/>
            <a:chExt cx="3084712" cy="39414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57143" y="1944194"/>
              <a:ext cx="3084712" cy="39414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48880" y="1288142"/>
            <a:ext cx="3180193" cy="4019153"/>
            <a:chOff x="14048880" y="1288142"/>
            <a:chExt cx="3180193" cy="401915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48880" y="1288142"/>
              <a:ext cx="3180193" cy="401915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23997" y="477793"/>
            <a:ext cx="7361905" cy="5428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2020-12-11T12:38:45Z</dcterms:created>
  <dcterms:modified xsi:type="dcterms:W3CDTF">2020-12-11T12:38:45Z</dcterms:modified>
</cp:coreProperties>
</file>